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821"/>
    <a:srgbClr val="2748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74901-12FA-E243-8EBB-71879E344382}" v="14" dt="2024-10-16T21:39:35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9"/>
    <p:restoredTop sz="94704"/>
  </p:normalViewPr>
  <p:slideViewPr>
    <p:cSldViewPr snapToGrid="0">
      <p:cViewPr varScale="1">
        <p:scale>
          <a:sx n="115" d="100"/>
          <a:sy n="115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Derom" userId="fea1a2cb-433e-48ea-9474-a64e4554a834" providerId="ADAL" clId="{36D74901-12FA-E243-8EBB-71879E344382}"/>
    <pc:docChg chg="custSel addSld delSld modSld modMainMaster">
      <pc:chgData name="Kelly Derom" userId="fea1a2cb-433e-48ea-9474-a64e4554a834" providerId="ADAL" clId="{36D74901-12FA-E243-8EBB-71879E344382}" dt="2024-10-16T21:40:07.940" v="132" actId="1036"/>
      <pc:docMkLst>
        <pc:docMk/>
      </pc:docMkLst>
      <pc:sldChg chg="addSp delSp modSp mod">
        <pc:chgData name="Kelly Derom" userId="fea1a2cb-433e-48ea-9474-a64e4554a834" providerId="ADAL" clId="{36D74901-12FA-E243-8EBB-71879E344382}" dt="2024-10-16T21:26:26.876" v="120" actId="14100"/>
        <pc:sldMkLst>
          <pc:docMk/>
          <pc:sldMk cId="239194990" sldId="256"/>
        </pc:sldMkLst>
        <pc:spChg chg="add del mod">
          <ac:chgData name="Kelly Derom" userId="fea1a2cb-433e-48ea-9474-a64e4554a834" providerId="ADAL" clId="{36D74901-12FA-E243-8EBB-71879E344382}" dt="2024-10-15T14:23:58.363" v="2"/>
          <ac:spMkLst>
            <pc:docMk/>
            <pc:sldMk cId="239194990" sldId="256"/>
            <ac:spMk id="2" creationId="{5A447D46-9C89-778D-CE43-2067702DB919}"/>
          </ac:spMkLst>
        </pc:spChg>
        <pc:spChg chg="add del mod">
          <ac:chgData name="Kelly Derom" userId="fea1a2cb-433e-48ea-9474-a64e4554a834" providerId="ADAL" clId="{36D74901-12FA-E243-8EBB-71879E344382}" dt="2024-10-16T21:21:47.719" v="45" actId="478"/>
          <ac:spMkLst>
            <pc:docMk/>
            <pc:sldMk cId="239194990" sldId="256"/>
            <ac:spMk id="2" creationId="{DFE82C08-6B9C-80E5-E159-449D409FFB73}"/>
          </ac:spMkLst>
        </pc:spChg>
        <pc:spChg chg="add del mod">
          <ac:chgData name="Kelly Derom" userId="fea1a2cb-433e-48ea-9474-a64e4554a834" providerId="ADAL" clId="{36D74901-12FA-E243-8EBB-71879E344382}" dt="2024-10-15T14:26:07.789" v="36"/>
          <ac:spMkLst>
            <pc:docMk/>
            <pc:sldMk cId="239194990" sldId="256"/>
            <ac:spMk id="3" creationId="{1D8789F9-6270-896C-EA0D-CF6E27A0B9AF}"/>
          </ac:spMkLst>
        </pc:spChg>
        <pc:spChg chg="mod">
          <ac:chgData name="Kelly Derom" userId="fea1a2cb-433e-48ea-9474-a64e4554a834" providerId="ADAL" clId="{36D74901-12FA-E243-8EBB-71879E344382}" dt="2024-10-16T21:26:26.876" v="120" actId="14100"/>
          <ac:spMkLst>
            <pc:docMk/>
            <pc:sldMk cId="239194990" sldId="256"/>
            <ac:spMk id="12" creationId="{7CEBA735-577B-9E9B-40B9-398EC99E9571}"/>
          </ac:spMkLst>
        </pc:spChg>
        <pc:spChg chg="mod">
          <ac:chgData name="Kelly Derom" userId="fea1a2cb-433e-48ea-9474-a64e4554a834" providerId="ADAL" clId="{36D74901-12FA-E243-8EBB-71879E344382}" dt="2024-10-16T21:26:23.528" v="119" actId="14100"/>
          <ac:spMkLst>
            <pc:docMk/>
            <pc:sldMk cId="239194990" sldId="256"/>
            <ac:spMk id="13" creationId="{640DF311-AA8A-81BF-7AEA-541FBAC2D56F}"/>
          </ac:spMkLst>
        </pc:spChg>
      </pc:sldChg>
      <pc:sldChg chg="new del">
        <pc:chgData name="Kelly Derom" userId="fea1a2cb-433e-48ea-9474-a64e4554a834" providerId="ADAL" clId="{36D74901-12FA-E243-8EBB-71879E344382}" dt="2024-10-16T21:14:56.517" v="38" actId="2696"/>
        <pc:sldMkLst>
          <pc:docMk/>
          <pc:sldMk cId="976422086" sldId="257"/>
        </pc:sldMkLst>
      </pc:sldChg>
      <pc:sldChg chg="addSp delSp modSp add del mod">
        <pc:chgData name="Kelly Derom" userId="fea1a2cb-433e-48ea-9474-a64e4554a834" providerId="ADAL" clId="{36D74901-12FA-E243-8EBB-71879E344382}" dt="2024-10-16T21:21:17.106" v="43" actId="2696"/>
        <pc:sldMkLst>
          <pc:docMk/>
          <pc:sldMk cId="3533917598" sldId="257"/>
        </pc:sldMkLst>
        <pc:spChg chg="add del mod">
          <ac:chgData name="Kelly Derom" userId="fea1a2cb-433e-48ea-9474-a64e4554a834" providerId="ADAL" clId="{36D74901-12FA-E243-8EBB-71879E344382}" dt="2024-10-16T21:16:01.741" v="42"/>
          <ac:spMkLst>
            <pc:docMk/>
            <pc:sldMk cId="3533917598" sldId="257"/>
            <ac:spMk id="2" creationId="{4632DF87-81DC-C1FE-A9EA-D8FD2E29FBCF}"/>
          </ac:spMkLst>
        </pc:spChg>
      </pc:sldChg>
      <pc:sldMasterChg chg="delSp modSp mod modSldLayout">
        <pc:chgData name="Kelly Derom" userId="fea1a2cb-433e-48ea-9474-a64e4554a834" providerId="ADAL" clId="{36D74901-12FA-E243-8EBB-71879E344382}" dt="2024-10-16T21:40:07.940" v="132" actId="1036"/>
        <pc:sldMasterMkLst>
          <pc:docMk/>
          <pc:sldMasterMk cId="2963083552" sldId="2147483648"/>
        </pc:sldMasterMkLst>
        <pc:spChg chg="mod">
          <ac:chgData name="Kelly Derom" userId="fea1a2cb-433e-48ea-9474-a64e4554a834" providerId="ADAL" clId="{36D74901-12FA-E243-8EBB-71879E344382}" dt="2024-10-16T21:24:22.143" v="87" actId="1037"/>
          <ac:spMkLst>
            <pc:docMk/>
            <pc:sldMasterMk cId="2963083552" sldId="2147483648"/>
            <ac:spMk id="12" creationId="{A8583777-8183-86DC-0AAB-03E59B645C96}"/>
          </ac:spMkLst>
        </pc:spChg>
        <pc:picChg chg="del">
          <ac:chgData name="Kelly Derom" userId="fea1a2cb-433e-48ea-9474-a64e4554a834" providerId="ADAL" clId="{36D74901-12FA-E243-8EBB-71879E344382}" dt="2024-10-16T21:22:13.517" v="49" actId="478"/>
          <ac:picMkLst>
            <pc:docMk/>
            <pc:sldMasterMk cId="2963083552" sldId="2147483648"/>
            <ac:picMk id="10" creationId="{11A41982-E6F9-5C12-D8FD-B36C0597A010}"/>
          </ac:picMkLst>
        </pc:picChg>
        <pc:sldLayoutChg chg="addSp delSp modSp mod">
          <pc:chgData name="Kelly Derom" userId="fea1a2cb-433e-48ea-9474-a64e4554a834" providerId="ADAL" clId="{36D74901-12FA-E243-8EBB-71879E344382}" dt="2024-10-16T21:40:07.940" v="132" actId="1036"/>
          <pc:sldLayoutMkLst>
            <pc:docMk/>
            <pc:sldMasterMk cId="2963083552" sldId="2147483648"/>
            <pc:sldLayoutMk cId="2069471600" sldId="2147483649"/>
          </pc:sldLayoutMkLst>
          <pc:spChg chg="mod">
            <ac:chgData name="Kelly Derom" userId="fea1a2cb-433e-48ea-9474-a64e4554a834" providerId="ADAL" clId="{36D74901-12FA-E243-8EBB-71879E344382}" dt="2024-10-15T14:24:44.573" v="16" actId="404"/>
            <ac:spMkLst>
              <pc:docMk/>
              <pc:sldMasterMk cId="2963083552" sldId="2147483648"/>
              <pc:sldLayoutMk cId="2069471600" sldId="2147483649"/>
              <ac:spMk id="2" creationId="{91156C2F-9B13-6C7D-43A8-CF30E71F6ED6}"/>
            </ac:spMkLst>
          </pc:spChg>
          <pc:spChg chg="mod">
            <ac:chgData name="Kelly Derom" userId="fea1a2cb-433e-48ea-9474-a64e4554a834" providerId="ADAL" clId="{36D74901-12FA-E243-8EBB-71879E344382}" dt="2024-10-15T14:24:41.772" v="13" actId="14100"/>
            <ac:spMkLst>
              <pc:docMk/>
              <pc:sldMasterMk cId="2963083552" sldId="2147483648"/>
              <pc:sldLayoutMk cId="2069471600" sldId="2147483649"/>
              <ac:spMk id="3" creationId="{00BEFB5E-C32B-E44E-9908-AFB99CF65008}"/>
            </ac:spMkLst>
          </pc:spChg>
          <pc:spChg chg="add del mod">
            <ac:chgData name="Kelly Derom" userId="fea1a2cb-433e-48ea-9474-a64e4554a834" providerId="ADAL" clId="{36D74901-12FA-E243-8EBB-71879E344382}" dt="2024-10-16T21:22:01.840" v="48"/>
            <ac:spMkLst>
              <pc:docMk/>
              <pc:sldMasterMk cId="2963083552" sldId="2147483648"/>
              <pc:sldLayoutMk cId="2069471600" sldId="2147483649"/>
              <ac:spMk id="4" creationId="{5DDDE891-81BD-0680-566E-14BE8C25B3A3}"/>
            </ac:spMkLst>
          </pc:spChg>
          <pc:spChg chg="add del mod">
            <ac:chgData name="Kelly Derom" userId="fea1a2cb-433e-48ea-9474-a64e4554a834" providerId="ADAL" clId="{36D74901-12FA-E243-8EBB-71879E344382}" dt="2024-10-16T21:24:15.381" v="85"/>
            <ac:spMkLst>
              <pc:docMk/>
              <pc:sldMasterMk cId="2963083552" sldId="2147483648"/>
              <pc:sldLayoutMk cId="2069471600" sldId="2147483649"/>
              <ac:spMk id="5" creationId="{A7434BB0-F003-B08C-6A55-04396200E453}"/>
            </ac:spMkLst>
          </pc:spChg>
          <pc:spChg chg="mod">
            <ac:chgData name="Kelly Derom" userId="fea1a2cb-433e-48ea-9474-a64e4554a834" providerId="ADAL" clId="{36D74901-12FA-E243-8EBB-71879E344382}" dt="2024-10-16T21:39:57.493" v="129" actId="1036"/>
            <ac:spMkLst>
              <pc:docMk/>
              <pc:sldMasterMk cId="2963083552" sldId="2147483648"/>
              <pc:sldLayoutMk cId="2069471600" sldId="2147483649"/>
              <ac:spMk id="11" creationId="{F88DCFBC-CE3D-DD32-D9F7-BEF016EA9BFD}"/>
            </ac:spMkLst>
          </pc:spChg>
          <pc:spChg chg="mod">
            <ac:chgData name="Kelly Derom" userId="fea1a2cb-433e-48ea-9474-a64e4554a834" providerId="ADAL" clId="{36D74901-12FA-E243-8EBB-71879E344382}" dt="2024-10-16T21:40:07.940" v="132" actId="1036"/>
            <ac:spMkLst>
              <pc:docMk/>
              <pc:sldMasterMk cId="2963083552" sldId="2147483648"/>
              <pc:sldLayoutMk cId="2069471600" sldId="2147483649"/>
              <ac:spMk id="12" creationId="{8293A324-82A0-D1B1-3094-736F3788697F}"/>
            </ac:spMkLst>
          </pc:spChg>
          <pc:picChg chg="add mod">
            <ac:chgData name="Kelly Derom" userId="fea1a2cb-433e-48ea-9474-a64e4554a834" providerId="ADAL" clId="{36D74901-12FA-E243-8EBB-71879E344382}" dt="2024-10-16T21:26:05.316" v="117" actId="14861"/>
            <ac:picMkLst>
              <pc:docMk/>
              <pc:sldMasterMk cId="2963083552" sldId="2147483648"/>
              <pc:sldLayoutMk cId="2069471600" sldId="2147483649"/>
              <ac:picMk id="7" creationId="{0F1482EC-C79B-81DE-D47B-AA1211377B0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6C2F-9B13-6C7D-43A8-CF30E71F6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2" y="1777350"/>
            <a:ext cx="9144000" cy="23876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7489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EFB5E-C32B-E44E-9908-AFB99CF65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2" y="4343496"/>
            <a:ext cx="9144000" cy="12445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48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88DCFBC-CE3D-DD32-D9F7-BEF016EA9BFD}"/>
              </a:ext>
            </a:extLst>
          </p:cNvPr>
          <p:cNvSpPr txBox="1">
            <a:spLocks/>
          </p:cNvSpPr>
          <p:nvPr userDrawn="1"/>
        </p:nvSpPr>
        <p:spPr>
          <a:xfrm>
            <a:off x="362712" y="6005144"/>
            <a:ext cx="6586728" cy="442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748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 AN ABSTRACT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20 NOVEMBER!</a:t>
            </a:r>
            <a:endParaRPr lang="en-BE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293A324-82A0-D1B1-3094-736F3788697F}"/>
              </a:ext>
            </a:extLst>
          </p:cNvPr>
          <p:cNvSpPr txBox="1">
            <a:spLocks/>
          </p:cNvSpPr>
          <p:nvPr userDrawn="1"/>
        </p:nvSpPr>
        <p:spPr>
          <a:xfrm>
            <a:off x="8707120" y="6015535"/>
            <a:ext cx="2550160" cy="442356"/>
          </a:xfrm>
          <a:prstGeom prst="rect">
            <a:avLst/>
          </a:prstGeom>
          <a:solidFill>
            <a:srgbClr val="DB082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748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</a:rPr>
              <a:t>SETAC.ORG/VIENNA</a:t>
            </a:r>
            <a:endParaRPr lang="en-BE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F1482EC-C79B-81DE-D47B-AA1211377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6125" y="392027"/>
            <a:ext cx="639071" cy="10003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47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12F3-7DAD-A130-E29F-D23F17E0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24B13-9654-C488-BAD7-3FAD8DF75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114F2-8559-2F30-844E-9C340A16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0F69-F7C1-D48F-875B-1CF9F4CB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92DE-A3E5-B820-CA14-894858E0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678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2396C-CDFB-6266-CAEE-88EF59510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CCECB-3B7C-4476-7568-33C10DE28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63437-A542-E8F8-335C-8850CADB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CA313-1C34-3A4E-7FCF-FBC1C4CD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67B3F-ABA9-B143-4993-443C1F9F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74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F759-4E61-29F4-7301-D0ED2450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1EE63-8AEF-A5D8-19A5-F65644E1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BB8BA-3DEE-4C4E-C9FF-05AA2CE1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1768-E755-4AB6-B667-FE43DD2C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B437-EF91-9C51-D10D-A95D131F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1403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F67F-7328-DBA9-FD4D-9C2FDD13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9E18E-E318-C191-E8F7-F17BC0CFD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CF021-7D63-2BDA-D8FB-18E1D747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6B407-ED5E-BFE5-8FD6-8F1B7839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D67F5-248B-69BE-16BE-9B47E17A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024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2386-9AEC-1087-BD32-9466789C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84516-834B-C0E4-DC46-6581894B8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08692-3D2E-63F8-80FC-2B8C9C253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D762C-94F9-6DF9-65CC-7FAEA358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A1065-7528-5453-58F0-AE876B15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E4C89-6CF9-9A58-1DFC-E334D558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320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49DF-C4A1-80D9-C3F2-8A0406CB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B9E4-2F98-40B3-5132-83D54E18D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FE1DE-757F-AC71-A03A-E3DEF5EA5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E6E44-73DB-A767-FEA2-AD8BCCF3B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70573-7179-5AD7-895D-22797561C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07B04-7A94-4728-5A84-B4BE7E2C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55EE5-F6D6-8BAF-47AC-7016AD3D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19E1F0-7299-8053-99C4-0ED1AC9A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6204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6FDC-322F-AF99-CCCF-59F2A9D9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768B0-00D4-070D-B8E5-6613B0AC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68911-28AC-3FE1-31A3-0B682B7F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DD2A4-ECE1-B4F0-45E3-511570C5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43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D56E4-CB1E-2169-8372-5A582D08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41128-1716-5272-2521-7C305553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96C62-EEEC-CB4D-D236-FFBFD0FF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55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0FEF-CF1F-1DA0-8290-98E33B90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5CCF1-4E9B-481D-DCFF-C7778524C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F1EFA-50B7-48AD-491D-1CF900E02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6CB0-2609-DAFC-6890-E113A99A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111F3-768B-F11A-2426-881A94E3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E954F-FDB7-97FF-9ED2-CC3F6185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9485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6871-B901-CD52-1CA3-15E20DE3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0A634-6089-3101-A2C6-92A41FC0B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64841-9B1F-4484-F5A8-AD60BD949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83023-C04F-7875-0D40-6A6381D7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98437-32E0-AFA7-C699-299FAA0B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F40EE-5565-B3C2-6CCF-18D1AE7E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1150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E898C-E2D7-5E4E-9F22-D2D744E6B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6819B-1897-654F-9815-6E06752E1A5C}" type="datetimeFigureOut">
              <a:rPr lang="en-BE" smtClean="0"/>
              <a:t>23/10/2024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F3B71-CFFE-6383-786B-9BB16B567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3BAF-5E14-3EB4-56E7-3E5F79679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984CA1-23D1-0248-B914-CF69D6CBCAAD}" type="slidenum">
              <a:rPr lang="en-BE" smtClean="0"/>
              <a:t>‹#›</a:t>
            </a:fld>
            <a:endParaRPr lang="en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1036894-E8B6-E95A-B0A8-981797522C6F}"/>
              </a:ext>
            </a:extLst>
          </p:cNvPr>
          <p:cNvSpPr/>
          <p:nvPr userDrawn="1"/>
        </p:nvSpPr>
        <p:spPr>
          <a:xfrm>
            <a:off x="576607" y="-8878"/>
            <a:ext cx="7532016" cy="6866878"/>
          </a:xfrm>
          <a:custGeom>
            <a:avLst/>
            <a:gdLst>
              <a:gd name="connsiteX0" fmla="*/ 0 w 7532016"/>
              <a:gd name="connsiteY0" fmla="*/ 0 h 6858000"/>
              <a:gd name="connsiteX1" fmla="*/ 7532016 w 7532016"/>
              <a:gd name="connsiteY1" fmla="*/ 0 h 6858000"/>
              <a:gd name="connsiteX2" fmla="*/ 7532016 w 7532016"/>
              <a:gd name="connsiteY2" fmla="*/ 6858000 h 6858000"/>
              <a:gd name="connsiteX3" fmla="*/ 0 w 7532016"/>
              <a:gd name="connsiteY3" fmla="*/ 6858000 h 6858000"/>
              <a:gd name="connsiteX4" fmla="*/ 0 w 7532016"/>
              <a:gd name="connsiteY4" fmla="*/ 0 h 6858000"/>
              <a:gd name="connsiteX0" fmla="*/ 0 w 7532016"/>
              <a:gd name="connsiteY0" fmla="*/ 8878 h 6866878"/>
              <a:gd name="connsiteX1" fmla="*/ 5348110 w 7532016"/>
              <a:gd name="connsiteY1" fmla="*/ 0 h 6866878"/>
              <a:gd name="connsiteX2" fmla="*/ 7532016 w 7532016"/>
              <a:gd name="connsiteY2" fmla="*/ 6866878 h 6866878"/>
              <a:gd name="connsiteX3" fmla="*/ 0 w 7532016"/>
              <a:gd name="connsiteY3" fmla="*/ 6866878 h 6866878"/>
              <a:gd name="connsiteX4" fmla="*/ 0 w 7532016"/>
              <a:gd name="connsiteY4" fmla="*/ 8878 h 686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016" h="6866878">
                <a:moveTo>
                  <a:pt x="0" y="8878"/>
                </a:moveTo>
                <a:lnTo>
                  <a:pt x="5348110" y="0"/>
                </a:lnTo>
                <a:lnTo>
                  <a:pt x="7532016" y="6866878"/>
                </a:lnTo>
                <a:lnTo>
                  <a:pt x="0" y="6866878"/>
                </a:lnTo>
                <a:lnTo>
                  <a:pt x="0" y="8878"/>
                </a:lnTo>
                <a:close/>
              </a:path>
            </a:pathLst>
          </a:custGeom>
          <a:solidFill>
            <a:srgbClr val="FFFFFF">
              <a:alpha val="42353"/>
            </a:srgbClr>
          </a:solidFill>
          <a:ln>
            <a:noFill/>
          </a:ln>
          <a:effectLst>
            <a:outerShdw blurRad="192565" sx="102000" sy="102000" algn="ctr" rotWithShape="0">
              <a:prstClr val="black">
                <a:alpha val="19831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8E872-0098-B23E-2B16-DFF5694EB8CE}"/>
              </a:ext>
            </a:extLst>
          </p:cNvPr>
          <p:cNvSpPr/>
          <p:nvPr userDrawn="1"/>
        </p:nvSpPr>
        <p:spPr>
          <a:xfrm>
            <a:off x="0" y="0"/>
            <a:ext cx="7532016" cy="6866878"/>
          </a:xfrm>
          <a:custGeom>
            <a:avLst/>
            <a:gdLst>
              <a:gd name="connsiteX0" fmla="*/ 0 w 7532016"/>
              <a:gd name="connsiteY0" fmla="*/ 0 h 6858000"/>
              <a:gd name="connsiteX1" fmla="*/ 7532016 w 7532016"/>
              <a:gd name="connsiteY1" fmla="*/ 0 h 6858000"/>
              <a:gd name="connsiteX2" fmla="*/ 7532016 w 7532016"/>
              <a:gd name="connsiteY2" fmla="*/ 6858000 h 6858000"/>
              <a:gd name="connsiteX3" fmla="*/ 0 w 7532016"/>
              <a:gd name="connsiteY3" fmla="*/ 6858000 h 6858000"/>
              <a:gd name="connsiteX4" fmla="*/ 0 w 7532016"/>
              <a:gd name="connsiteY4" fmla="*/ 0 h 6858000"/>
              <a:gd name="connsiteX0" fmla="*/ 0 w 7532016"/>
              <a:gd name="connsiteY0" fmla="*/ 8878 h 6866878"/>
              <a:gd name="connsiteX1" fmla="*/ 5348110 w 7532016"/>
              <a:gd name="connsiteY1" fmla="*/ 0 h 6866878"/>
              <a:gd name="connsiteX2" fmla="*/ 7532016 w 7532016"/>
              <a:gd name="connsiteY2" fmla="*/ 6866878 h 6866878"/>
              <a:gd name="connsiteX3" fmla="*/ 0 w 7532016"/>
              <a:gd name="connsiteY3" fmla="*/ 6866878 h 6866878"/>
              <a:gd name="connsiteX4" fmla="*/ 0 w 7532016"/>
              <a:gd name="connsiteY4" fmla="*/ 8878 h 686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016" h="6866878">
                <a:moveTo>
                  <a:pt x="0" y="8878"/>
                </a:moveTo>
                <a:lnTo>
                  <a:pt x="5348110" y="0"/>
                </a:lnTo>
                <a:lnTo>
                  <a:pt x="7532016" y="6866878"/>
                </a:lnTo>
                <a:lnTo>
                  <a:pt x="0" y="6866878"/>
                </a:lnTo>
                <a:lnTo>
                  <a:pt x="0" y="88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90084" dist="24217" algn="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583777-8183-86DC-0AAB-03E59B645C96}"/>
              </a:ext>
            </a:extLst>
          </p:cNvPr>
          <p:cNvSpPr txBox="1"/>
          <p:nvPr userDrawn="1"/>
        </p:nvSpPr>
        <p:spPr>
          <a:xfrm>
            <a:off x="376424" y="477871"/>
            <a:ext cx="6181344" cy="1097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800" b="1" i="0" dirty="0">
                <a:solidFill>
                  <a:srgbClr val="DB08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SETAC EUROPE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800" b="1" i="0" dirty="0">
                <a:solidFill>
                  <a:srgbClr val="DB08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GB" sz="1800" b="1" i="0" baseline="30000" dirty="0">
                <a:solidFill>
                  <a:srgbClr val="DB08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1800" b="1" i="0" dirty="0">
                <a:solidFill>
                  <a:srgbClr val="DB082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 MEETING   </a:t>
            </a:r>
          </a:p>
          <a:p>
            <a:pPr>
              <a:spcAft>
                <a:spcPts val="800"/>
              </a:spcAft>
            </a:pPr>
            <a:r>
              <a:rPr lang="en-GB" sz="1600" b="0" i="0" dirty="0">
                <a:solidFill>
                  <a:srgbClr val="27489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11–15 MAY 2025 | VIENNA, AUSTRIA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98132-AA2C-110A-25F2-A8FD8876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E7BB9-5D82-C85F-EAB8-B4695C1E7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6308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CEBA735-577B-9E9B-40B9-398EC99E9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1" y="2230244"/>
            <a:ext cx="5369015" cy="1934706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40DF311-AA8A-81BF-7AEA-541FBAC2D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2" y="4343496"/>
            <a:ext cx="5369014" cy="1244504"/>
          </a:xfrm>
        </p:spPr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919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6fb16b929820d7fe92300f0458da2687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de705178face582893fb1d41605670d8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09429d-9096-4590-92b0-f0e8210ee503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1115E1-8D5E-4BC1-8B28-40C876F25F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F9851A-2CAF-464C-A2C7-0931038C69BC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5262740c-b43a-441d-80de-33770691cbe7"/>
    <ds:schemaRef ds:uri="b1c4d834-6e73-4b1f-b14d-15b491e2a4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5DDAF07-7866-4C98-B171-2B5B0655A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Kelly Derom</cp:lastModifiedBy>
  <cp:revision>1</cp:revision>
  <dcterms:created xsi:type="dcterms:W3CDTF">2024-08-19T12:35:04Z</dcterms:created>
  <dcterms:modified xsi:type="dcterms:W3CDTF">2024-10-23T16:39:37Z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